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69" r:id="rId7"/>
    <p:sldId id="267" r:id="rId8"/>
    <p:sldId id="268" r:id="rId9"/>
    <p:sldId id="270" r:id="rId10"/>
    <p:sldId id="266" r:id="rId11"/>
    <p:sldId id="271" r:id="rId12"/>
    <p:sldId id="272" r:id="rId13"/>
    <p:sldId id="263" r:id="rId14"/>
    <p:sldId id="273" r:id="rId15"/>
    <p:sldId id="265" r:id="rId16"/>
    <p:sldId id="274" r:id="rId17"/>
    <p:sldId id="275" r:id="rId18"/>
    <p:sldId id="288" r:id="rId19"/>
    <p:sldId id="277" r:id="rId20"/>
    <p:sldId id="278" r:id="rId21"/>
    <p:sldId id="287" r:id="rId22"/>
    <p:sldId id="286" r:id="rId23"/>
    <p:sldId id="285" r:id="rId24"/>
    <p:sldId id="282" r:id="rId25"/>
    <p:sldId id="283" r:id="rId26"/>
    <p:sldId id="284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90" y="5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E_Broken_Line_PPT_Widescreen cover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6"/>
            <a:ext cx="9220200" cy="51801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182307" y="1668064"/>
            <a:ext cx="7615618" cy="1935562"/>
          </a:xfrm>
          <a:prstGeom prst="rect">
            <a:avLst/>
          </a:prstGeom>
          <a:effectLst/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100"/>
              </a:lnSpc>
              <a:defRPr sz="5500" b="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4037" y="3962245"/>
            <a:ext cx="7736508" cy="1047885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l">
              <a:buNone/>
              <a:defRPr sz="26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SWE_Full_Master_Brand_Revers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37" y="667638"/>
            <a:ext cx="1446498" cy="80950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897480" y="-67733"/>
            <a:ext cx="0" cy="726904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914412" y="1144943"/>
            <a:ext cx="0" cy="3998557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75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_Broken_Line_PPT_Widescreen gray title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3267" cy="5170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892907" y="0"/>
            <a:ext cx="0" cy="4581825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892907" y="4848763"/>
            <a:ext cx="0" cy="294737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WE_Master_Brand_Logo_Only_REVERS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7" y="4581825"/>
            <a:ext cx="875093" cy="365855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946641" y="1129568"/>
            <a:ext cx="7975600" cy="2244724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603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E_Broken_Line_PPT_Widescreen yellow title 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3268" cy="5170600"/>
          </a:xfrm>
          <a:prstGeom prst="rect">
            <a:avLst/>
          </a:prstGeom>
        </p:spPr>
      </p:pic>
      <p:pic>
        <p:nvPicPr>
          <p:cNvPr id="6" name="Picture 5" descr="SWE_Master_Brand_Logo_Only_REVERS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7" y="4581825"/>
            <a:ext cx="875093" cy="3658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46641" y="1129568"/>
            <a:ext cx="7975600" cy="2244724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92907" y="0"/>
            <a:ext cx="0" cy="4581825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892907" y="4848763"/>
            <a:ext cx="0" cy="294737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86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E_Broken_Line_PPT_Widescreen purple title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3" y="0"/>
            <a:ext cx="9214299" cy="5176798"/>
          </a:xfrm>
          <a:prstGeom prst="rect">
            <a:avLst/>
          </a:prstGeom>
        </p:spPr>
      </p:pic>
      <p:pic>
        <p:nvPicPr>
          <p:cNvPr id="6" name="Picture 5" descr="SWE_Master_Brand_Logo_Only_REVERS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7" y="4581825"/>
            <a:ext cx="875093" cy="3658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46641" y="1129568"/>
            <a:ext cx="7975600" cy="2244724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92907" y="0"/>
            <a:ext cx="0" cy="4581825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892907" y="4848763"/>
            <a:ext cx="0" cy="294737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5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23300" y="64135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775700" y="65659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928100" y="67183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8558589" y="455846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fld id="{2C898872-0FBC-9D48-BCE9-2790D8C45177}" type="slidenum">
              <a:rPr lang="en-US" sz="800" kern="1200" smtClean="0">
                <a:solidFill>
                  <a:srgbClr val="FFFFFF"/>
                </a:solidFill>
              </a:rPr>
              <a:pPr algn="ctr"/>
              <a:t>‹#›</a:t>
            </a:fld>
            <a:endParaRPr lang="en-US" sz="800" kern="1200" dirty="0">
              <a:solidFill>
                <a:srgbClr val="FFFFFF"/>
              </a:solidFill>
            </a:endParaRPr>
          </a:p>
        </p:txBody>
      </p:sp>
      <p:sp>
        <p:nvSpPr>
          <p:cNvPr id="9" name="Title Placeholder 2"/>
          <p:cNvSpPr>
            <a:spLocks noGrp="1"/>
          </p:cNvSpPr>
          <p:nvPr>
            <p:ph type="title"/>
          </p:nvPr>
        </p:nvSpPr>
        <p:spPr>
          <a:xfrm>
            <a:off x="774281" y="9557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27100" y="954088"/>
            <a:ext cx="7848600" cy="33940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34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58589" y="455846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fld id="{2C898872-0FBC-9D48-BCE9-2790D8C45177}" type="slidenum">
              <a:rPr lang="en-US" sz="800" kern="1200" smtClean="0">
                <a:solidFill>
                  <a:srgbClr val="FFFFFF"/>
                </a:solidFill>
              </a:rPr>
              <a:pPr algn="ctr"/>
              <a:t>‹#›</a:t>
            </a:fld>
            <a:endParaRPr lang="en-US" sz="800" kern="1200" dirty="0">
              <a:solidFill>
                <a:srgbClr val="FFFFFF"/>
              </a:solidFill>
            </a:endParaRPr>
          </a:p>
        </p:txBody>
      </p:sp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774281" y="9557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939800" y="866775"/>
            <a:ext cx="7835899" cy="1828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39800" y="2695575"/>
            <a:ext cx="7835900" cy="16748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578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58589" y="455846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fld id="{2C898872-0FBC-9D48-BCE9-2790D8C45177}" type="slidenum">
              <a:rPr lang="en-US" sz="800" kern="1200" smtClean="0">
                <a:solidFill>
                  <a:srgbClr val="FFFFFF"/>
                </a:solidFill>
              </a:rPr>
              <a:pPr algn="ctr"/>
              <a:t>‹#›</a:t>
            </a:fld>
            <a:endParaRPr lang="en-US" sz="800" kern="1200" dirty="0">
              <a:solidFill>
                <a:srgbClr val="FFFFFF"/>
              </a:solidFill>
            </a:endParaRPr>
          </a:p>
        </p:txBody>
      </p:sp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774281" y="9557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8850" y="952500"/>
            <a:ext cx="3783013" cy="3408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09966" y="952500"/>
            <a:ext cx="3783013" cy="3408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092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61" y="95576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3925" y="1065213"/>
            <a:ext cx="7912100" cy="3197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8589" y="455846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fld id="{2C898872-0FBC-9D48-BCE9-2790D8C45177}" type="slidenum">
              <a:rPr lang="en-US" sz="800" kern="1200" smtClean="0">
                <a:solidFill>
                  <a:srgbClr val="FFFFFF"/>
                </a:solidFill>
              </a:rPr>
              <a:pPr algn="ctr"/>
              <a:t>‹#›</a:t>
            </a:fld>
            <a:endParaRPr lang="en-US" sz="8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5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61" y="95576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3925" y="1485900"/>
            <a:ext cx="7912100" cy="29004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8589" y="455846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fld id="{2C898872-0FBC-9D48-BCE9-2790D8C45177}" type="slidenum">
              <a:rPr lang="en-US" sz="800" kern="1200" smtClean="0">
                <a:solidFill>
                  <a:srgbClr val="FFFFFF"/>
                </a:solidFill>
              </a:rPr>
              <a:pPr algn="ctr"/>
              <a:t>‹#›</a:t>
            </a:fld>
            <a:endParaRPr lang="en-US" sz="800" kern="1200" dirty="0">
              <a:solidFill>
                <a:srgbClr val="FFFFFF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04266" y="952826"/>
            <a:ext cx="8264126" cy="53307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7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E_Broken_Line_PPT_Widescreen body7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9351" cy="5179636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V="1">
            <a:off x="858448" y="-88652"/>
            <a:ext cx="0" cy="421305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58448" y="786268"/>
            <a:ext cx="0" cy="3688911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58448" y="4766737"/>
            <a:ext cx="0" cy="419097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WE_Master_Brand_Logo_Only_COLOR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8" y="4475179"/>
            <a:ext cx="913909" cy="382083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23300" y="64135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E9B337-A18C-F44F-8EBF-E5A666EAF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Placeholder 2"/>
          <p:cNvSpPr>
            <a:spLocks noGrp="1"/>
          </p:cNvSpPr>
          <p:nvPr userDrawn="1">
            <p:ph type="title"/>
          </p:nvPr>
        </p:nvSpPr>
        <p:spPr>
          <a:xfrm>
            <a:off x="783430" y="9557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914400" y="953973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1196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50" r:id="rId5"/>
    <p:sldLayoutId id="2147483656" r:id="rId6"/>
    <p:sldLayoutId id="2147483652" r:id="rId7"/>
    <p:sldLayoutId id="2147483657" r:id="rId8"/>
    <p:sldLayoutId id="2147483661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374904" indent="-192024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502920" indent="-137160" algn="l" defTabSz="457200" rtl="0" eaLnBrk="1" latinLnBrk="0" hangingPunct="1">
        <a:spcBef>
          <a:spcPct val="20000"/>
        </a:spcBef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685800" indent="-137160" algn="l" defTabSz="457200" rtl="0" eaLnBrk="1" latinLnBrk="0" hangingPunct="1">
        <a:spcBef>
          <a:spcPct val="20000"/>
        </a:spcBef>
        <a:buFont typeface="Courier New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Natalia.d.johnson@ttu.edu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-T8vNU7qfQcNppPqPg15Ma8C72lUsWlp7riLwd1soaA/edit?usp=sharing" TargetMode="External"/><Relationship Id="rId2" Type="http://schemas.openxmlformats.org/officeDocument/2006/relationships/hyperlink" Target="mailto:Kodi.Kirtland@ttu.ed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ocs.google.com/forms/d/e/1FAIpQLSfes7L1Qq59jFg7qb3DMCX4EVzMQqUCaplbAYa1aPuzoMKvpw/viewform?usp=sf_link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surveymonkey.com/r/8NTDGS7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Elham.Abaie@ttu.edu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Society of Women Engineers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General Meeting</a:t>
            </a:r>
          </a:p>
        </p:txBody>
      </p:sp>
    </p:spTree>
    <p:extLst>
      <p:ext uri="{BB962C8B-B14F-4D97-AF65-F5344CB8AC3E}">
        <p14:creationId xmlns:p14="http://schemas.microsoft.com/office/powerpoint/2010/main" val="255294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7EB30F-5DE9-4831-8881-F556C69E1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5" r="1" b="4088"/>
          <a:stretch/>
        </p:blipFill>
        <p:spPr>
          <a:xfrm>
            <a:off x="893135" y="0"/>
            <a:ext cx="8250866" cy="44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20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5F8AF1-1869-4714-B93F-8357924AA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4" r="1648"/>
          <a:stretch/>
        </p:blipFill>
        <p:spPr>
          <a:xfrm>
            <a:off x="1999975" y="0"/>
            <a:ext cx="69526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8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9B6AC-FF12-4F35-9AFC-8298E157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Susan </a:t>
            </a:r>
            <a:r>
              <a:rPr lang="en-US" dirty="0" err="1"/>
              <a:t>Mengel</a:t>
            </a:r>
            <a:r>
              <a:rPr lang="en-US" dirty="0"/>
              <a:t>, PhD</a:t>
            </a:r>
            <a:br>
              <a:rPr lang="en-US" dirty="0"/>
            </a:br>
            <a:r>
              <a:rPr lang="en-US" dirty="0"/>
              <a:t>Advisor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A40DE-CC62-4AF5-BB5B-1268ABBF7F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Associate Professor, Texas Tech University,</a:t>
            </a:r>
          </a:p>
          <a:p>
            <a:r>
              <a:rPr lang="en-US" sz="1600" dirty="0"/>
              <a:t>	Department of Computer Science</a:t>
            </a:r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FY19 SWE Outreach Committee Chair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FY18 SWE Outreach Chair Elect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FY17/18 Assessment Workgroup Lead, SWE Outreach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Faculty Advisor, Texas Tech SWE Collegiate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Research Interests – Big Data, Information Retrieval, STEM Outreach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Teach undergraduate and graduate software engineering and big data mining classes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62485-A5B0-4C69-ADCB-47199DE3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851" y="95576"/>
            <a:ext cx="1512486" cy="217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5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SWE?</a:t>
            </a:r>
          </a:p>
        </p:txBody>
      </p:sp>
    </p:spTree>
    <p:extLst>
      <p:ext uri="{BB962C8B-B14F-4D97-AF65-F5344CB8AC3E}">
        <p14:creationId xmlns:p14="http://schemas.microsoft.com/office/powerpoint/2010/main" val="198579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AB527-5B7F-43D1-8783-958302FA6C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4B384-5406-49A6-998E-15360C371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2" y="29019"/>
            <a:ext cx="8474147" cy="519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22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Events</a:t>
            </a:r>
          </a:p>
        </p:txBody>
      </p:sp>
    </p:spTree>
    <p:extLst>
      <p:ext uri="{BB962C8B-B14F-4D97-AF65-F5344CB8AC3E}">
        <p14:creationId xmlns:p14="http://schemas.microsoft.com/office/powerpoint/2010/main" val="3443259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0C5C-BC61-4F7D-B7C2-D83FD5F2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Cocktail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4220-B955-4E69-AA3D-5481A7C9D82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Virtual, Joint Event with NSBE and SHPE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Friday, September 18 @6:30 PM</a:t>
            </a:r>
          </a:p>
          <a:p>
            <a:pPr marL="717804" lvl="1" indent="-342900">
              <a:buFont typeface="Arial" panose="020B0604020202020204" pitchFamily="34" charset="0"/>
              <a:buChar char="•"/>
            </a:pPr>
            <a:r>
              <a:rPr lang="en-US" dirty="0"/>
              <a:t>Meet with recruiters before the job fair</a:t>
            </a:r>
          </a:p>
          <a:p>
            <a:pPr marL="717804" lvl="1" indent="-342900">
              <a:buFont typeface="Arial" panose="020B0604020202020204" pitchFamily="34" charset="0"/>
              <a:buChar char="•"/>
            </a:pPr>
            <a:r>
              <a:rPr lang="en-US" dirty="0"/>
              <a:t>Be on the lookout for the zoom link we will send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0479D-1423-4ADC-AB72-BCFAFC155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28"/>
          <a:stretch/>
        </p:blipFill>
        <p:spPr>
          <a:xfrm>
            <a:off x="3551274" y="2781596"/>
            <a:ext cx="5592726" cy="23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29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014AD-B62E-49E2-A1D3-A1E6A929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Events</a:t>
            </a:r>
          </a:p>
        </p:txBody>
      </p:sp>
    </p:spTree>
    <p:extLst>
      <p:ext uri="{BB962C8B-B14F-4D97-AF65-F5344CB8AC3E}">
        <p14:creationId xmlns:p14="http://schemas.microsoft.com/office/powerpoint/2010/main" val="2257442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9F95-E27D-4A5B-80BB-F15667C6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Volunteering Opportunities this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E8862-AC84-4FFE-8889-96C8C4C01BA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en-US" sz="2000" dirty="0"/>
              <a:t>We are still competing in the S2S challenge for Schlumberger this year</a:t>
            </a:r>
          </a:p>
          <a:p>
            <a:pPr fontAlgn="base"/>
            <a:r>
              <a:rPr lang="en-US" sz="2000" dirty="0"/>
              <a:t>T-shirt Sizes (sent in a link)</a:t>
            </a:r>
          </a:p>
          <a:p>
            <a:pPr fontAlgn="base"/>
            <a:endParaRPr lang="en-US" sz="2000" dirty="0"/>
          </a:p>
          <a:p>
            <a:pPr marL="0" indent="0" fontAlgn="base">
              <a:buNone/>
            </a:pPr>
            <a:r>
              <a:rPr lang="en-US" sz="2000" dirty="0"/>
              <a:t>1) </a:t>
            </a:r>
            <a:r>
              <a:rPr lang="en-US" sz="2000" b="1" dirty="0"/>
              <a:t>Feed Seniors Now Volunteering Event</a:t>
            </a:r>
            <a:r>
              <a:rPr lang="en-US" sz="2000" dirty="0"/>
              <a:t> (Off-campus Event)</a:t>
            </a:r>
          </a:p>
          <a:p>
            <a:pPr fontAlgn="base"/>
            <a:r>
              <a:rPr lang="en-US" sz="2000" u="sng" dirty="0"/>
              <a:t>Date:</a:t>
            </a:r>
            <a:r>
              <a:rPr lang="en-US" sz="2000" dirty="0"/>
              <a:t> 9/19/20</a:t>
            </a:r>
          </a:p>
          <a:p>
            <a:pPr fontAlgn="base"/>
            <a:r>
              <a:rPr lang="en-US" sz="2000" u="sng" dirty="0"/>
              <a:t>Time:</a:t>
            </a:r>
            <a:r>
              <a:rPr lang="en-US" sz="2000" dirty="0"/>
              <a:t> 10 am - 4 pm (sign up for individual 2-hour shifts)</a:t>
            </a:r>
          </a:p>
          <a:p>
            <a:pPr fontAlgn="base"/>
            <a:r>
              <a:rPr lang="en-US" sz="2000" u="sng" dirty="0"/>
              <a:t>Location:</a:t>
            </a:r>
            <a:r>
              <a:rPr lang="en-US" sz="2000" dirty="0"/>
              <a:t> Walmart Supercenter (Subject to change)</a:t>
            </a:r>
          </a:p>
          <a:p>
            <a:pPr marL="0" indent="0" fontAlgn="base">
              <a:buNone/>
            </a:pPr>
            <a:r>
              <a:rPr lang="en-US" sz="2000" dirty="0"/>
              <a:t>	4215 S Loop 289</a:t>
            </a:r>
          </a:p>
          <a:p>
            <a:pPr marL="0" indent="0" fontAlgn="base">
              <a:buNone/>
            </a:pPr>
            <a:r>
              <a:rPr lang="en-US" sz="2000" dirty="0"/>
              <a:t>	Lubbock, TX 79423</a:t>
            </a:r>
          </a:p>
          <a:p>
            <a:pPr marL="0" indent="0" fontAlgn="base">
              <a:buNone/>
            </a:pPr>
            <a:endParaRPr lang="en-US" sz="2000" dirty="0"/>
          </a:p>
          <a:p>
            <a:pPr marL="0" indent="0" fontAlgn="base">
              <a:buNone/>
            </a:pPr>
            <a:r>
              <a:rPr lang="en-US" sz="2000" dirty="0"/>
              <a:t>2) </a:t>
            </a:r>
            <a:r>
              <a:rPr lang="en-US" sz="2000" b="1" dirty="0"/>
              <a:t>Student Activities Board Service Week</a:t>
            </a:r>
            <a:r>
              <a:rPr lang="en-US" sz="2000" dirty="0"/>
              <a:t>(On-campus Event)</a:t>
            </a:r>
          </a:p>
          <a:p>
            <a:pPr fontAlgn="base"/>
            <a:r>
              <a:rPr lang="en-US" sz="2000" u="sng" dirty="0"/>
              <a:t>Dates:</a:t>
            </a:r>
            <a:r>
              <a:rPr lang="en-US" sz="2000" dirty="0"/>
              <a:t> 9/21/20-9/25/20</a:t>
            </a:r>
          </a:p>
          <a:p>
            <a:pPr fontAlgn="base"/>
            <a:r>
              <a:rPr lang="en-US" sz="2000" u="sng" dirty="0"/>
              <a:t>Time:</a:t>
            </a:r>
            <a:r>
              <a:rPr lang="en-US" sz="2000" dirty="0"/>
              <a:t> TBA (Possibly around lunchtime/in between classes throughout the week)</a:t>
            </a:r>
          </a:p>
          <a:p>
            <a:pPr fontAlgn="base"/>
            <a:r>
              <a:rPr lang="en-US" sz="2000" u="sng" dirty="0"/>
              <a:t>Location:</a:t>
            </a:r>
            <a:r>
              <a:rPr lang="en-US" sz="2000" dirty="0"/>
              <a:t> (update)They are all virtual</a:t>
            </a:r>
          </a:p>
          <a:p>
            <a:endParaRPr lang="en-US" sz="2000" dirty="0"/>
          </a:p>
          <a:p>
            <a:r>
              <a:rPr lang="en-US" sz="2000" dirty="0"/>
              <a:t>Please check out the google form sent in the chat to sign up for your desired volunteering events and times based on your availability!!!</a:t>
            </a:r>
          </a:p>
          <a:p>
            <a:r>
              <a:rPr lang="en-US" sz="2000" dirty="0"/>
              <a:t>Make sure to put these events in your calendar and look at emails for updates!!!!!!!!</a:t>
            </a:r>
          </a:p>
          <a:p>
            <a:r>
              <a:rPr lang="en-US" sz="2000" dirty="0"/>
              <a:t>If you need a ride for any of these events or have any other questions, please email me at </a:t>
            </a:r>
            <a:r>
              <a:rPr lang="en-US" sz="2000" u="sng" dirty="0">
                <a:hlinkClick r:id="rId2"/>
              </a:rPr>
              <a:t>Natalia.d.johnson@ttu.edu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33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1A774B-CB3A-4D90-9986-25E4D62B6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36"/>
          <a:stretch/>
        </p:blipFill>
        <p:spPr>
          <a:xfrm>
            <a:off x="988828" y="86058"/>
            <a:ext cx="8155172" cy="43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1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Officer Introductions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SWE?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Professional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Volunteering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Outreach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Social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GradSWE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348226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8EA3-661C-49E7-9DA1-6CFDBE4DF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Events</a:t>
            </a:r>
          </a:p>
        </p:txBody>
      </p:sp>
    </p:spTree>
    <p:extLst>
      <p:ext uri="{BB962C8B-B14F-4D97-AF65-F5344CB8AC3E}">
        <p14:creationId xmlns:p14="http://schemas.microsoft.com/office/powerpoint/2010/main" val="594286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3D98-3E12-4FD5-A5BE-60819685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D127-3E47-470A-9946-A548ED50FE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7100" y="954088"/>
            <a:ext cx="5174442" cy="339407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Virtual activities and demonstrations with local girls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Hopefully will have Science Spectrum joining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We need you guys to help lead activities online and other needs we may need help 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We will supply you with materials, directions, and talking points for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Interested? Please sign up on spreadsheet, or email me</a:t>
            </a:r>
          </a:p>
          <a:p>
            <a:pPr marL="0" indent="0">
              <a:buNone/>
            </a:pPr>
            <a:r>
              <a:rPr lang="en-US" sz="1400" u="sng" dirty="0">
                <a:solidFill>
                  <a:schemeClr val="tx2"/>
                </a:solidFill>
                <a:hlinkClick r:id="rId2"/>
              </a:rPr>
              <a:t>Kodi.Kirtland@ttu.edu</a:t>
            </a:r>
            <a:endParaRPr lang="en-US" sz="14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hlinkClick r:id="rId3"/>
              </a:rPr>
              <a:t>https://docs.google.com/spreadsheets/d/1-T8vNU7qfQcNppPqPg15Ma8C72lUsWlp7riLwd1soaA/edit?usp=sharing</a:t>
            </a:r>
            <a:endParaRPr lang="en-US" sz="1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EF005-7FDC-4948-A76B-EAEE1521C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864" y="1474125"/>
            <a:ext cx="2955695" cy="1660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CBF4E8-3DF9-4644-86EC-28CF9902D70D}"/>
              </a:ext>
            </a:extLst>
          </p:cNvPr>
          <p:cNvSpPr txBox="1"/>
          <p:nvPr/>
        </p:nvSpPr>
        <p:spPr>
          <a:xfrm>
            <a:off x="6074864" y="3273423"/>
            <a:ext cx="295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Teamwork is the key to success</a:t>
            </a:r>
          </a:p>
        </p:txBody>
      </p:sp>
    </p:spTree>
    <p:extLst>
      <p:ext uri="{BB962C8B-B14F-4D97-AF65-F5344CB8AC3E}">
        <p14:creationId xmlns:p14="http://schemas.microsoft.com/office/powerpoint/2010/main" val="703829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EB7B4-F639-4802-A887-BCCD05C0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Committee!!!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79A25-8661-4C17-85AF-CE2BBD779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are passionate about outreach and want a leadership role in SWE, please apply for the committee!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committee will help Kodi compete tasks and deadlines for the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Great (virtual) teambuilding skills and involvement in SWE</a:t>
            </a:r>
          </a:p>
          <a:p>
            <a:pPr marL="717804" lvl="1" indent="-342900">
              <a:buFont typeface="Arial" panose="020B0604020202020204" pitchFamily="34" charset="0"/>
              <a:buChar char="•"/>
            </a:pPr>
            <a:r>
              <a:rPr lang="en-US" dirty="0"/>
              <a:t>Great on a resume ;)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have any questions, please email me:</a:t>
            </a:r>
          </a:p>
          <a:p>
            <a:pPr marL="717804" lvl="1" indent="-342900">
              <a:buFont typeface="Arial" panose="020B0604020202020204" pitchFamily="34" charset="0"/>
              <a:buChar char="•"/>
            </a:pPr>
            <a:r>
              <a:rPr lang="en-US" dirty="0"/>
              <a:t>Kodi.Kirtland@gmail.com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18769-9220-49E1-973E-AF4297E464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09966" y="3108960"/>
            <a:ext cx="3783013" cy="1251903"/>
          </a:xfrm>
        </p:spPr>
        <p:txBody>
          <a:bodyPr>
            <a:normAutofit/>
          </a:bodyPr>
          <a:lstStyle/>
          <a:p>
            <a:r>
              <a:rPr lang="en-US" sz="1400" dirty="0"/>
              <a:t>Complete Application (Google Form) by 9/19</a:t>
            </a:r>
          </a:p>
          <a:p>
            <a:r>
              <a:rPr lang="en-US" sz="1400" dirty="0">
                <a:hlinkClick r:id="rId2"/>
              </a:rPr>
              <a:t>https://docs.google.com/forms/d/e/1FAIpQLSfes7L1Qq59jFg7qb3DMCX4EVzMQqUCaplbAYa1aPuzoMKvpw/viewform?usp=sf_link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DE34B2-AB11-48FD-AE87-C170F7280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37" y="524201"/>
            <a:ext cx="3236470" cy="242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7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2FA0-0C07-4E7E-AC98-0D3C4EEC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Social – Lunch and a Movie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837C-989B-4D80-B56D-E04436FEE4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7101" y="954088"/>
            <a:ext cx="5007476" cy="339407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Grab your favorite lunch and join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through Zoom and Netflix Party to watch a movie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Download Netflix Party extension to any web browser</a:t>
            </a:r>
          </a:p>
          <a:p>
            <a:pPr marL="717804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 will send directions if you have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Vote on the movie through this survey:</a:t>
            </a:r>
          </a:p>
          <a:p>
            <a:pPr lvl="1" indent="0">
              <a:buNone/>
            </a:pPr>
            <a:r>
              <a:rPr lang="en-US" sz="1600" dirty="0">
                <a:hlinkClick r:id="rId2"/>
              </a:rPr>
              <a:t>https://www.surveymonkey.com/r/8NTDGS7</a:t>
            </a:r>
            <a:endParaRPr lang="en-US" sz="1600" dirty="0"/>
          </a:p>
          <a:p>
            <a:pPr lvl="1" indent="0">
              <a:buNone/>
            </a:pPr>
            <a:endParaRPr lang="en-US" sz="1600" dirty="0"/>
          </a:p>
          <a:p>
            <a:pPr lvl="1" indent="0">
              <a:buNone/>
            </a:pPr>
            <a:r>
              <a:rPr lang="en-US" sz="1600" dirty="0"/>
              <a:t>September 26 @12 PM</a:t>
            </a:r>
          </a:p>
          <a:p>
            <a:pPr lvl="1" indent="0">
              <a:buNone/>
            </a:pPr>
            <a:r>
              <a:rPr lang="en-US" sz="1600" dirty="0"/>
              <a:t>- Will send zoom link and Netflix Party directions in email and remind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427A4-D209-47A0-B9D2-555E4B7A7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51" y="2768638"/>
            <a:ext cx="1351018" cy="1951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74E1A3-3A97-41F9-A425-8961E62857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4729" r="7166" b="5918"/>
          <a:stretch/>
        </p:blipFill>
        <p:spPr>
          <a:xfrm>
            <a:off x="5947777" y="3225359"/>
            <a:ext cx="1258850" cy="19181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FDB87A-2499-4588-A246-6581005C1F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76" y="795337"/>
            <a:ext cx="1207141" cy="1731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E4B41D-8BF2-4A39-A41A-4569AEA779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99" y="128578"/>
            <a:ext cx="1463969" cy="195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84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AD3EF-8CA0-4C00-B076-664815CAC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GradSWE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BC4AB-D1CD-44BD-872A-C31CECCC29E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Special mini-section for Graduate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info to 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are interested please contact Elham </a:t>
            </a:r>
            <a:r>
              <a:rPr lang="en-US" dirty="0" err="1"/>
              <a:t>Abaie</a:t>
            </a:r>
            <a:endParaRPr lang="en-US" dirty="0"/>
          </a:p>
          <a:p>
            <a:pPr marL="717804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Elham.Abaie@ttu.edu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10C33-7C8F-4182-8FBF-F8003D93A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85" y="2743200"/>
            <a:ext cx="2679405" cy="17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6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E9C6D2-A983-4C80-9BDF-FA27640DE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83" y="97243"/>
            <a:ext cx="5387384" cy="516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89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2B69-78C2-43C4-B799-EE48A8516B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for coming!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005C3-DDFA-42AF-87EC-0A6426FAB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 Comments? Concerns?</a:t>
            </a:r>
          </a:p>
        </p:txBody>
      </p:sp>
    </p:spTree>
    <p:extLst>
      <p:ext uri="{BB962C8B-B14F-4D97-AF65-F5344CB8AC3E}">
        <p14:creationId xmlns:p14="http://schemas.microsoft.com/office/powerpoint/2010/main" val="154771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344325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20E5A8-E3D1-4E3A-8BB0-607FFF05D80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7163" t="7498" b="5315"/>
          <a:stretch/>
        </p:blipFill>
        <p:spPr>
          <a:xfrm>
            <a:off x="914400" y="106326"/>
            <a:ext cx="8229600" cy="432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1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9A99F5-644E-46EF-8D33-C0DB5F79E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4" b="4325"/>
          <a:stretch/>
        </p:blipFill>
        <p:spPr>
          <a:xfrm>
            <a:off x="914400" y="0"/>
            <a:ext cx="8229600" cy="44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4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682BCB-DF4A-420E-939E-7C3BEA825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4"/>
          <a:stretch/>
        </p:blipFill>
        <p:spPr>
          <a:xfrm>
            <a:off x="1123801" y="0"/>
            <a:ext cx="8020199" cy="45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E914EF-2F9B-4FE2-8753-95023926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138" y="88236"/>
            <a:ext cx="7974862" cy="44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01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09EC52-905E-4EAF-BCD0-FC2A7FD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2"/>
          <a:stretch/>
        </p:blipFill>
        <p:spPr>
          <a:xfrm>
            <a:off x="1318437" y="-1"/>
            <a:ext cx="7911952" cy="46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0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B88B7D-33BD-4AC8-A69C-47AD7E17E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53" y="26654"/>
            <a:ext cx="8133907" cy="456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4534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WE Theme 1">
      <a:dk1>
        <a:srgbClr val="575072"/>
      </a:dk1>
      <a:lt1>
        <a:sysClr val="window" lastClr="FFFFFF"/>
      </a:lt1>
      <a:dk2>
        <a:srgbClr val="DCC554"/>
      </a:dk2>
      <a:lt2>
        <a:srgbClr val="999799"/>
      </a:lt2>
      <a:accent1>
        <a:srgbClr val="554F6F"/>
      </a:accent1>
      <a:accent2>
        <a:srgbClr val="999799"/>
      </a:accent2>
      <a:accent3>
        <a:srgbClr val="D4BB43"/>
      </a:accent3>
      <a:accent4>
        <a:srgbClr val="575072"/>
      </a:accent4>
      <a:accent5>
        <a:srgbClr val="999799"/>
      </a:accent5>
      <a:accent6>
        <a:srgbClr val="FFFFFF"/>
      </a:accent6>
      <a:hlink>
        <a:srgbClr val="575171"/>
      </a:hlink>
      <a:folHlink>
        <a:srgbClr val="D4BB43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620</Words>
  <Application>Microsoft Office PowerPoint</Application>
  <PresentationFormat>On-screen Show (16:9)</PresentationFormat>
  <Paragraphs>89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Narrow</vt:lpstr>
      <vt:lpstr>Courier New</vt:lpstr>
      <vt:lpstr>Lucida Grande</vt:lpstr>
      <vt:lpstr>Default Theme</vt:lpstr>
      <vt:lpstr>Society of Women Engineers</vt:lpstr>
      <vt:lpstr>Agenda</vt:lpstr>
      <vt:lpstr>Introductions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Susan Mengel, PhD Advisor</vt:lpstr>
      <vt:lpstr>What is SWE?</vt:lpstr>
      <vt:lpstr>PowerPoint Presentation</vt:lpstr>
      <vt:lpstr>Professional Events</vt:lpstr>
      <vt:lpstr>Corporate Cocktail</vt:lpstr>
      <vt:lpstr>Volunteer Events</vt:lpstr>
      <vt:lpstr>Volunteering Opportunities this Month</vt:lpstr>
      <vt:lpstr>PowerPoint Presentation</vt:lpstr>
      <vt:lpstr>Outreach Events</vt:lpstr>
      <vt:lpstr>Fall Outreach</vt:lpstr>
      <vt:lpstr>Outreach Committee!!!</vt:lpstr>
      <vt:lpstr>September Social – Lunch and a Movie</vt:lpstr>
      <vt:lpstr>GradSWE</vt:lpstr>
      <vt:lpstr>PowerPoint Presentation</vt:lpstr>
      <vt:lpstr>Thanks for coming!</vt:lpstr>
    </vt:vector>
  </TitlesOfParts>
  <Company>DJG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P</dc:creator>
  <cp:lastModifiedBy>Guerra, Anissa</cp:lastModifiedBy>
  <cp:revision>38</cp:revision>
  <dcterms:created xsi:type="dcterms:W3CDTF">2015-06-18T14:56:01Z</dcterms:created>
  <dcterms:modified xsi:type="dcterms:W3CDTF">2020-09-04T03:31:23Z</dcterms:modified>
</cp:coreProperties>
</file>